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3" ContentType="audio/unknown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CA0A5B-A7A3-FE4D-8CB5-969C5A1BE2C0}" type="datetimeFigureOut">
              <a:rPr lang="en-US" smtClean="0"/>
              <a:t>11/16/14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5E4669E-7525-C94E-A0F1-48E6B97F3F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Song: Tears of a Clown by Smokey Robinson</a:t>
            </a:r>
          </a:p>
          <a:p>
            <a:r>
              <a:rPr lang="en-US" dirty="0" smtClean="0"/>
              <a:t>By: Mike Stock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 Wear the Mask</a:t>
            </a:r>
            <a:endParaRPr lang="en-US" dirty="0"/>
          </a:p>
        </p:txBody>
      </p:sp>
      <p:pic>
        <p:nvPicPr>
          <p:cNvPr id="4" name="'Tears of a Clown' - Smokey Robinson &amp;amp; The Miracles (info)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H="1" flipV="1">
            <a:off x="8415427" y="6258749"/>
            <a:ext cx="4571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9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Now if there’s a smile on my face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It’s only there trying to fool the public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 descr="20ARTSWE3-article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258" y="3483702"/>
            <a:ext cx="5509510" cy="229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3971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But when it comes down to fooling you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Now honey that’s quite a different subject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ad-masks-lidia-simeonov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91" y="3188354"/>
            <a:ext cx="3954169" cy="325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45482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But don’t let my glad expression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Give you the wrong impression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830" y="2939496"/>
            <a:ext cx="3140970" cy="3592286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62" y="2905591"/>
            <a:ext cx="2195790" cy="362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4130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Really I’m sad, oh sadder than sad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You’re gone and I’m hurting so bad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Like a clown I pretend to be glad.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21" y="2985993"/>
            <a:ext cx="2344013" cy="3281618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87" y="3895342"/>
            <a:ext cx="1938568" cy="258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4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Now there’s some sad things known to man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But </a:t>
            </a:r>
            <a:r>
              <a:rPr lang="en-US" dirty="0" err="1" smtClean="0"/>
              <a:t>ain’t</a:t>
            </a:r>
            <a:r>
              <a:rPr lang="en-US" dirty="0" smtClean="0"/>
              <a:t> too much sadder than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tears of a clown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there’s no one around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823" y="3097111"/>
            <a:ext cx="3187700" cy="279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415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ow if I appear to be carefree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It’s only to camouflage my sadness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order to shield my pride I try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To cover this hurt with a show of gladness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971" y="629536"/>
            <a:ext cx="24257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2699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But don</a:t>
            </a:r>
            <a:r>
              <a:rPr lang="fr-FR" dirty="0" smtClean="0"/>
              <a:t>’</a:t>
            </a:r>
            <a:r>
              <a:rPr lang="en-US" dirty="0" smtClean="0"/>
              <a:t>t let my show convince you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That I’ve been happy since you decided to go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Oh, I need you so, I’m hurt and I want you to know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But for others I put on a show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William_Hogarth_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143" y="3910106"/>
            <a:ext cx="3494867" cy="266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3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Now there’s some sad things known to man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But </a:t>
            </a:r>
            <a:r>
              <a:rPr lang="en-US" dirty="0" err="1" smtClean="0"/>
              <a:t>ain’t</a:t>
            </a:r>
            <a:r>
              <a:rPr lang="en-US" dirty="0" smtClean="0"/>
              <a:t> too much sadder than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tears of a clown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there’s no one around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566" y="3202372"/>
            <a:ext cx="3588586" cy="26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38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145</TotalTime>
  <Words>200</Words>
  <Application>Microsoft Macintosh PowerPoint</Application>
  <PresentationFormat>On-screen Show (4:3)</PresentationFormat>
  <Paragraphs>48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We Wear the Mask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Penn Trafford School Dist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Wear the Mask</dc:title>
  <dc:creator>PTSD</dc:creator>
  <cp:lastModifiedBy>mike stock</cp:lastModifiedBy>
  <cp:revision>15</cp:revision>
  <dcterms:created xsi:type="dcterms:W3CDTF">2014-11-10T15:06:24Z</dcterms:created>
  <dcterms:modified xsi:type="dcterms:W3CDTF">2014-11-17T02:03:22Z</dcterms:modified>
</cp:coreProperties>
</file>